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  </a:t>
            </a:r>
            <a:r>
              <a:rPr lang="en-US" dirty="0"/>
              <a:t>is a roofing provider in Surigao Del Norte , and </a:t>
            </a:r>
            <a:r>
              <a:rPr lang="en-US" dirty="0" err="1"/>
              <a:t>Siargao</a:t>
            </a:r>
            <a:r>
              <a:rPr lang="en-US" dirty="0"/>
              <a:t> Island. The Website’s sole purpose is to provide a way to contact </a:t>
            </a: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</a:t>
            </a:r>
            <a:r>
              <a:rPr lang="en-US" dirty="0"/>
              <a:t> for possible service work and show the list of products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33FC81-768D-6026-BC59-6A7E1A5A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AAF1B2-7A1B-CD67-E246-EC9E16B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7620"/>
          <a:stretch/>
        </p:blipFill>
        <p:spPr>
          <a:xfrm>
            <a:off x="1768236" y="461527"/>
            <a:ext cx="865552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Products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Ribtype Roof</a:t>
            </a:r>
          </a:p>
          <a:p>
            <a:r>
              <a:rPr lang="en-US" sz="2000"/>
              <a:t>Tilespan Roof</a:t>
            </a:r>
          </a:p>
          <a:p>
            <a:r>
              <a:rPr lang="en-US" sz="2000"/>
              <a:t>Steel Deck</a:t>
            </a:r>
          </a:p>
          <a:p>
            <a:r>
              <a:rPr lang="en-US" sz="2000"/>
              <a:t>Wall Cladding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2C1663D-11A4-5F84-4272-9567D304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89730"/>
            <a:ext cx="6389346" cy="4887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r>
              <a:rPr lang="en-US" sz="2000" dirty="0"/>
              <a:t>Book appointment without any charges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Benefits of Sumaylo Roofing Services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200"/>
              <a:t>High-quality materials used</a:t>
            </a:r>
          </a:p>
          <a:p>
            <a:r>
              <a:rPr lang="en-US" sz="1200"/>
              <a:t>Experienced and Professionals Workers</a:t>
            </a:r>
          </a:p>
          <a:p>
            <a:r>
              <a:rPr lang="en-US" sz="1200"/>
              <a:t>Exceptional Craftsmanship</a:t>
            </a:r>
          </a:p>
          <a:p>
            <a:r>
              <a:rPr lang="en-US" sz="1200"/>
              <a:t>Roof Warranty</a:t>
            </a:r>
          </a:p>
          <a:p>
            <a:r>
              <a:rPr lang="en-US" sz="12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3" y="2290936"/>
            <a:ext cx="837958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4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9D9AB-2B65-E651-2878-4EB89FF8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12" y="279545"/>
            <a:ext cx="4979368" cy="20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5F48A-BA86-C6EE-F963-93E3E1A3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11" y="2581274"/>
            <a:ext cx="2827338" cy="363696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3206" y="2581273"/>
            <a:ext cx="1228725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122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SUMAYLO ROOFING</vt:lpstr>
      <vt:lpstr>Project  Overview</vt:lpstr>
      <vt:lpstr>LANDING PAGE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11</cp:revision>
  <dcterms:created xsi:type="dcterms:W3CDTF">2023-08-29T11:36:57Z</dcterms:created>
  <dcterms:modified xsi:type="dcterms:W3CDTF">2023-09-01T12:48:02Z</dcterms:modified>
</cp:coreProperties>
</file>